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6192688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Маловисківська ЗШ №3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I-III</a:t>
            </a:r>
            <a:r>
              <a:rPr lang="uk-UA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uk-UA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uk-UA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uk-UA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Всеукраїнська акція </a:t>
            </a:r>
            <a:b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«Лист пораненому»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8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7886" b="762"/>
          <a:stretch/>
        </p:blipFill>
        <p:spPr>
          <a:xfrm>
            <a:off x="3387144" y="1600201"/>
            <a:ext cx="2614411" cy="449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404664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Квитанція про відправлення листа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5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792088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Малюнки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908720"/>
            <a:ext cx="5075033" cy="380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61167"/>
            <a:ext cx="4494008" cy="337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970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131886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6" y="3255451"/>
            <a:ext cx="4359386" cy="326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98281"/>
            <a:ext cx="4332989" cy="324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89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r="3740" b="11868"/>
          <a:stretch/>
        </p:blipFill>
        <p:spPr>
          <a:xfrm>
            <a:off x="3275856" y="242089"/>
            <a:ext cx="2562897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8416" r="6552" b="4461"/>
          <a:stretch/>
        </p:blipFill>
        <p:spPr>
          <a:xfrm>
            <a:off x="251520" y="3263272"/>
            <a:ext cx="4073933" cy="295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b="9341"/>
          <a:stretch/>
        </p:blipFill>
        <p:spPr>
          <a:xfrm>
            <a:off x="4788024" y="3263272"/>
            <a:ext cx="4107311" cy="300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42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Листівки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11" y="851599"/>
            <a:ext cx="2527325" cy="3369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/>
          <a:stretch/>
        </p:blipFill>
        <p:spPr>
          <a:xfrm>
            <a:off x="251520" y="3740996"/>
            <a:ext cx="4181296" cy="286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7" r="19056" b="9104"/>
          <a:stretch/>
        </p:blipFill>
        <p:spPr>
          <a:xfrm>
            <a:off x="5076056" y="3740996"/>
            <a:ext cx="3983968" cy="286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4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Листи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6712"/>
            <a:ext cx="4738262" cy="355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11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7182" b="15869"/>
          <a:stretch/>
        </p:blipFill>
        <p:spPr>
          <a:xfrm>
            <a:off x="3138289" y="1195254"/>
            <a:ext cx="295875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r="6345"/>
          <a:stretch/>
        </p:blipFill>
        <p:spPr>
          <a:xfrm>
            <a:off x="6084166" y="2276872"/>
            <a:ext cx="2885967" cy="410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r="4846" b="13695"/>
          <a:stretch/>
        </p:blipFill>
        <p:spPr>
          <a:xfrm>
            <a:off x="379927" y="260648"/>
            <a:ext cx="2895929" cy="376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85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282048"/>
            <a:ext cx="5444075" cy="408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027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052736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Уривок із листа учнів 10-А класу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Доброго дня, захиснику рідної України!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Ми, учні 10 класу, шлемо тобі щире своє вітання. Із трепетом у душі сприймаємо новини із Донбасу та Луганську, захоплюємося вашою мужністю, хоробрістю. Віримо, що мир знову запанує на нашій землі.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Сьогодні ми повинні  знайти шлях до миру заради України, заради її громадян. Щасти тобі, солдате, нехай ніщо тебе не зломить, не підкосить. Перемога буде за нами, а Україна залишиться єдиною.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Слава Україні! Героям Слава!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241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Маловисківська ЗШ №3 I-III   Всеукраїнська акція  «Лист пораненому»</vt:lpstr>
      <vt:lpstr>Малюнки</vt:lpstr>
      <vt:lpstr>Презентация PowerPoint</vt:lpstr>
      <vt:lpstr>Презентация PowerPoint</vt:lpstr>
      <vt:lpstr>Листівки</vt:lpstr>
      <vt:lpstr>Листи</vt:lpstr>
      <vt:lpstr>Презентация PowerPoint</vt:lpstr>
      <vt:lpstr>Презентация PowerPoint</vt:lpstr>
      <vt:lpstr>Уривок із листа учнів 10-А класу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Маловисківська ЗШ №3 I-III   Всеукраїнська акція  «Лист пораненому»</dc:title>
  <dc:creator>Пользователь</dc:creator>
  <cp:lastModifiedBy>Пользователь</cp:lastModifiedBy>
  <cp:revision>6</cp:revision>
  <dcterms:created xsi:type="dcterms:W3CDTF">2014-09-10T06:56:09Z</dcterms:created>
  <dcterms:modified xsi:type="dcterms:W3CDTF">2014-09-10T07:29:41Z</dcterms:modified>
</cp:coreProperties>
</file>